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E4343-8F6E-4DDC-8106-4D4EFCD5F95D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41C26-C99D-4B52-8710-BFEEEC929C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once and move the computer device over to the word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Megabyte Matching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68313" y="2565400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Monitor</a:t>
            </a:r>
          </a:p>
        </p:txBody>
      </p:sp>
      <p:sp>
        <p:nvSpPr>
          <p:cNvPr id="7" name="TextBox 4">
            <a:hlinkClick r:id="" action="ppaction://noaction">
              <a:snd r:embed="rId2" name="arrow.wav"/>
            </a:hlinkClick>
          </p:cNvPr>
          <p:cNvSpPr txBox="1">
            <a:spLocks noChangeArrowheads="1"/>
          </p:cNvSpPr>
          <p:nvPr/>
        </p:nvSpPr>
        <p:spPr bwMode="auto">
          <a:xfrm>
            <a:off x="2051720" y="2420888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Speakers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468313" y="4149725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CD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380288" y="587692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Keyboard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563938" y="6092825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CPU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7596188" y="3789363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Camera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5943600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Flash-drive</a:t>
            </a:r>
          </a:p>
        </p:txBody>
      </p:sp>
      <p:sp>
        <p:nvSpPr>
          <p:cNvPr id="13" name="TextBox 12">
            <a:hlinkHover r:id="" action="ppaction://noaction">
              <a:snd r:embed="rId3" name="whoosh.wav"/>
            </a:hlinkHover>
          </p:cNvPr>
          <p:cNvSpPr txBox="1">
            <a:spLocks noChangeArrowheads="1"/>
          </p:cNvSpPr>
          <p:nvPr/>
        </p:nvSpPr>
        <p:spPr bwMode="auto">
          <a:xfrm>
            <a:off x="3779838" y="407670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Mouse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380288" y="2636838"/>
            <a:ext cx="107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Printer</a:t>
            </a:r>
          </a:p>
        </p:txBody>
      </p:sp>
      <p:pic>
        <p:nvPicPr>
          <p:cNvPr id="15" name="Picture 7" descr="http://www.ergonomicsmadeeasy.com/content/store/products/107/3/619.jpg">
            <a:hlinkClick r:id="" action="ppaction://macro?name=DragandDrop"/>
            <a:hlinkHover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486400"/>
            <a:ext cx="1295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http://www.wincomp.co.uk/wordpress/wp-content/uploads/2010/10/genius-mouse1.jpg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7535" y="465013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http://akamai.edeal.com/images/catalog641/folder22259/img8427975med.jpg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76600"/>
            <a:ext cx="10795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http://t0.gstatic.com/images?q=tbn:ANd9GcSRk2pxkTE34Mro_QyLIoYwu4mKCCgWQwTAt35xeRbMhA4_RPllVw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3573016"/>
            <a:ext cx="936749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5" descr="http://t1.gstatic.com/images?q=tbn:ANd9GcSGu8unZ2Hjm1o7EYB47Bbg322U0N885NbAz1pqLhcn_SEDRPVKqw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3861048"/>
            <a:ext cx="750888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7" descr="http://t3.gstatic.com/images?q=tbn:ANd9GcS9sPSlG7T9vWSw31ydzBCGeiwiGIRTY9P8qxbjJ0hb4w45lw8Q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2743200"/>
            <a:ext cx="115093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 descr="http://t2.gstatic.com/images?q=tbn:ANd9GcQvE-ulcn_kbOK6Ua1nm7ygcgBs1MbPtg_CljjW-CyMUflLren-Mg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3717032"/>
            <a:ext cx="106203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http://images01.olx.com.co/ui/9/01/58/1289948799_138419358_1-Vendo-cpu-Dell-670-ricaurte-1289948799.jpg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33800" y="2514600"/>
            <a:ext cx="11461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ight Arrow 22">
            <a:hlinkClick r:id="" action="ppaction://hlinkshowjump?jump=nextslide"/>
          </p:cNvPr>
          <p:cNvSpPr/>
          <p:nvPr/>
        </p:nvSpPr>
        <p:spPr>
          <a:xfrm>
            <a:off x="8459788" y="6308725"/>
            <a:ext cx="576262" cy="41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4" name="Picture 23" descr="http://www.best-b2b.com/userimg/927/947-2/computer-speakers-932.jpg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9592" y="4797152"/>
            <a:ext cx="9810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Stipelkovich</dc:creator>
  <cp:lastModifiedBy>Stipelkovich</cp:lastModifiedBy>
  <cp:revision>1</cp:revision>
  <dcterms:created xsi:type="dcterms:W3CDTF">2013-10-25T16:16:37Z</dcterms:created>
  <dcterms:modified xsi:type="dcterms:W3CDTF">2013-10-25T18:46:06Z</dcterms:modified>
</cp:coreProperties>
</file>